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510035-36E0-4345-ADC9-06B782D112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0F93C6-D526-44DD-8F77-8C871C9C0F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C91D76-06AD-4354-A673-DC547BE143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2024-09-20T17:42:57Z</dcterms:modified>
</cp:coreProperties>
</file>