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0CF41C-05F4-40A4-B243-09B40CFE63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D3C81-40C1-4B05-AD16-F98EE41EF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7491C-AE8A-4A65-9A33-40A0A613D4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2024-05-05T05:21:02Z</dcterms:modified>
</cp:coreProperties>
</file>