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CF8C34-A580-40D3-BA28-D441ADAEE9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976DB-A710-42DE-864F-63DF9AC351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First-line treatment of metastatic RCC.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69E869-1795-4EB4-84D9-2FBD13E9F1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vii65–vii71,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First-line treatment of metastatic RCC.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First-line treatment of metastatic RCC.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2024-05-08T23:11:16Z</dcterms:modified>
</cp:coreProperties>
</file>