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BD195-7AD2-42E8-BEA1-C5E5568ED1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5967E-2436-45CF-A243-88A5A5E4E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First-line treatment of metastatic RCC.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41C33-1B6E-49E1-A8FF-886DD7ECC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vii65–vii71,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First-line treatment of metastatic RCC.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First-line treatment of metastatic RCC.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2024-09-19T07:31:17Z</dcterms:modified>
</cp:coreProperties>
</file>