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D1DBAF-4FB0-4BD8-8793-DD0F02F3EF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576D6E-5D02-4FA6-90D6-E276E7C409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First-line treatment of metastatic RCC.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C442B3-9488-4EDB-B950-233452F4D7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2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suppl_7, October 2012, Pages vii65–vii71,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https://doi.org/10.1093/annonc/mds227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First-line treatment of metastatic RCC.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First-line treatment of metastatic RCC.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2024-09-21T04:40:01Z</dcterms:modified>
</cp:coreProperties>
</file>