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302325-6A74-4D58-ADA0-B0B7752A94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FFA657-5C28-4D3D-A15B-0EB2D3E06B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diagram for protective effects of UA against D-gal–induced inflammatory response.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1EA164-5995-42CE-851B-193DA824CB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q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11, November 2010, Pages 2540–2548,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https://doi.org/10.1093/cercor/bhq002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Schematic diagram for protective effects of UA against D-gal–induced inflammatory response.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Schematic diagram for protective effects of UA against D-gal–induced inflammatory response.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2024-04-26T10:33:37Z</dcterms:modified>
</cp:coreProperties>
</file>