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BA8F04-24CD-4DFE-959F-10934605B42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806E98-1B72-46A9-99BE-726ADEE6980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35D0CC-E9A2-4A48-B6D5-A4E1AE33B60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2024-04-26T12:16:43Z</dcterms:modified>
</cp:coreProperties>
</file>