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02DBF2-6AF8-406C-B9C3-A9F67A7559F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1F96546-DB7D-4176-AD49-0CDFCF5D758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Map (via Google Earth) of southern California showing study sites (pins) relative to the University of California, Riverside (star) and Los Angeles (diamond).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16AD6D0-10EE-461E-9CCE-47CF861412F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Chicken lice (not to scale) collected in survey. ( A ) Menopon gallinae ; ( B ) Menacanthus cornutus ; ( C ) Menacanthus stramineus ; ( D ) Goniocotes gallinae ; ( E ) Lipeurus caponis ; and ( F ) Cuclotogaster heterographus 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16AD6D0-10EE-461E-9CCE-47CF861412F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me/tjv24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me/tjv24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Med Entomol</a:t>
            </a:r>
            <a:r>
              <a:rPr lang="en-US" altLang="en-US" sz="1000">
                <a:solidFill>
                  <a:srgbClr val="333333"/>
                </a:solidFill>
              </a:rPr>
              <a:t>, Volume 53, Issue 3, May 2016, Pages 707–711,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https://doi.org/10.1093/jme/tjv243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Map (via Google Earth) of southern California showing study sites (pins) relative to the University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52600" y="1371600"/>
            <a:ext cx="563196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Med Entomol</a:t>
            </a:r>
            <a:r>
              <a:rPr lang="en-US" altLang="en-US" sz="1000">
                <a:solidFill>
                  <a:srgbClr val="333333"/>
                </a:solidFill>
              </a:rPr>
              <a:t>, Volume 53, Issue 3, May 2016, Pages 707–711,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https://doi.org/10.1093/jme/tjv243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Chicken lice (not to scale) collected in survey. ( A ) Menopon gallinae ; ( B ) Menacanthus cornutus ; ( C 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93900" y="1371600"/>
            <a:ext cx="516091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Fig. 1. Map (via Google Earth) of southern California showing study sites (pins) relative to the University of ...</vt:lpstr>
      <vt:lpstr>Fig. 2. Chicken lice (not to scale) collected in survey. ( A ) Menopon gallinae ; ( B ) Menacanthus cornutus ; ( C )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2024-04-26T14:55:29Z</dcterms:modified>
</cp:coreProperties>
</file>