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53D40-1023-4F4C-B04D-BF467F710E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25375-63F8-4301-A012-EF9E2094EE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Petrosian Lr versus M* (M* computed using equation 6). Small dots show a representative subsample of the galaxies. Solid green line shows the linear fit measured for M*≥ 1011 M⊙. Dashed and dotted green lines show the 1 and 2 −σ range around the median, respectively. Red filled circles show outliers that were removed when determining φ(L) and φ(M*).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64880-3459-4EB5-93BC-91A7DAD2A7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64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404, Issue 4, June 2010, Pages 2087–2122,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https://doi.org/10.1111/j.1365-2966.2010.16425.x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21 </a:t>
            </a:r>
            <a:r>
              <a:rPr lang="en-US" altLang="en-US" b="0"/>
              <a:t>Petrosian L</a:t>
            </a:r>
            <a:r>
              <a:rPr lang="en-US" altLang="en-US" b="0" baseline="-25000"/>
              <a:t>r</a:t>
            </a:r>
            <a:r>
              <a:rPr lang="en-US" altLang="en-US" b="0"/>
              <a:t> versus M</a:t>
            </a:r>
            <a:r>
              <a:rPr lang="en-US" altLang="en-US" b="0" baseline="-25000"/>
              <a:t>*</a:t>
            </a:r>
            <a:r>
              <a:rPr lang="en-US" altLang="en-US" b="0"/>
              <a:t> (M</a:t>
            </a:r>
            <a:r>
              <a:rPr lang="en-US" altLang="en-US" b="0" baseline="-25000"/>
              <a:t>*</a:t>
            </a:r>
            <a:r>
              <a:rPr lang="en-US" altLang="en-US" b="0"/>
              <a:t> computed using equation 6). Small dots show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21 Petrosian Lr versus M* (M* computed using equation 6). Small dots show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2024-04-26T07:53:34Z</dcterms:modified>
</cp:coreProperties>
</file>