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E6DC37-42CA-482C-AACA-A68A79DDAC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A5D2B1-6D3F-4101-9426-EC427E5CA5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Kaplan–Meier cumulative incidence curves of time from randomization to first hospitalization for the intention-to-treat population. (A) Cardiovascular hospitalization; (B) non-cardiovascular hospitalization; (C) hospitalization for atrial fibrillation and other supraventricular disorders; (D) non-atrial fibrillation/atrial flutter hospitalization.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D2A067-CE88-42F1-A565-D2D4BC6A48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r1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13, Issue 8, August 2011, Pages 1118–1126, </a:t>
            </a:r>
            <a:r>
              <a:rPr lang="en-US" altLang="en-US" sz="1000">
                <a:solidFill>
                  <a:srgbClr val="333333"/>
                </a:solidFill>
                <a:hlinkClick r:id="rId3"/>
              </a:rPr>
              <a:t>https://doi.org/10.1093/europace/eur102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Kaplan–Meier cumulative incidence curves of time from randomization to first hospitalization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Kaplan–Meier cumulative incidence curves of time from randomization to first hospitalization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2024-05-08T23:49:14Z</dcterms:modified>
</cp:coreProperties>
</file>