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B90921-48D4-4DDF-AFA1-EA982E39702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C423B5-D533-4BBA-9D16-71F4104D449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Kaplan–Meier cumulative incidence curves of time from randomization to first hospitalization for the intention-to-treat population. (A) Cardiovascular hospitalization; (B) non-cardiovascular hospitalization; (C) hospitalization for atrial fibrillation and other supraventricular disorders; (D) non-atrial fibrillation/atrial flutter hospitalization.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Learned Society and Oxford University Press are attributed as the original place of publication with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81A75A-9C4E-4A6C-A17D-FCE8E26904C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opace/eur1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13, Issue 8, August 2011, Pages 1118–1126, </a:t>
            </a:r>
            <a:r>
              <a:rPr lang="en-US" altLang="en-US" sz="1000">
                <a:solidFill>
                  <a:srgbClr val="333333"/>
                </a:solidFill>
                <a:hlinkClick r:id="rId3"/>
              </a:rPr>
              <a:t>https://doi.org/10.1093/europace/eur102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Kaplan–Meier cumulative incidence curves of time from randomization to first hospitalization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Kaplan–Meier cumulative incidence curves of time from randomization to first hospitalization for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2024-09-20T14:08:00Z</dcterms:modified>
</cp:coreProperties>
</file>