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4996C-6567-4EA3-809A-A9B2FDD94C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31A06-6BBD-4967-BBA0-B6241F8EF4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4. Cumulative distribution of the proportion of variance explained (R2) in motor cortex and area 7a.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045CB-C52A-4E7B-8EAB-589BCFCE39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314–331,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4. Cumulative distribution of the proportion of variance explained (R</a:t>
            </a:r>
            <a:r>
              <a:rPr lang="en-US" altLang="en-US" b="0" baseline="30000"/>
              <a:t>2</a:t>
            </a:r>
            <a:r>
              <a:rPr lang="en-US" altLang="en-US" b="0"/>
              <a:t>) in motor cortex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4. Cumulative distribution of the proportion of variance explained (R2) in motor cortex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2024-04-26T07:52:29Z</dcterms:modified>
</cp:coreProperties>
</file>