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F92E7-F84F-4B3D-BFDC-B38787F07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840DB-6157-463E-9FEA-FB3518F674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4FA63-B6F5-4349-9F08-052236FDCE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2024-04-26T23:04:02Z</dcterms:modified>
</cp:coreProperties>
</file>