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27F7D-0C26-4CF6-AB82-17706FD593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EB34F-B249-48C7-A0A1-6C57B1E907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Subject follow-up flowchart.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2016 by the Congress of Neurological Surgeons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E32CFA-8607-4F6D-9663-185B31A3FC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ros/nyw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Neurosurgery</a:t>
            </a:r>
            <a:r>
              <a:rPr lang="en-US" altLang="en-US" sz="1000">
                <a:solidFill>
                  <a:srgbClr val="333333"/>
                </a:solidFill>
              </a:rPr>
              <a:t>, Volume 80, Issue 1, January 2017, Pages 40–48,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https://doi.org/10.1093/neuros/nyw014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FIGURE. </a:t>
            </a:r>
            <a:r>
              <a:rPr lang="en-US" altLang="en-US" b="0"/>
              <a:t>Subject follow-up flowchart.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76600" y="1371600"/>
            <a:ext cx="25796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FIGURE. Subject follow-up flowchart.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2024-09-20T03:57:44Z</dcterms:modified>
</cp:coreProperties>
</file>