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412044-11BA-48C7-A804-BF7E7BD203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4D40F4-7C8E-4763-9AEA-C3219E03DA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SHRIMP concordia plots for zircons from the Darling Range Granite samples: (a) fine-grained granite W323; (b) coarse-grained granite W330; (c) coarse-grained granite W332; (d) porphyritic granite W382; (e) porphyritic granite W427; (f) aplite dyke W390; (g) aplite dyke W393.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86F33-6344-4255-BBF3-79E9F9ADFB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8.5.6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38, Issue 5, May 1997, Pages 625–649,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https://doi.org/10.1093/petroj/38.5.625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SHRIMP concordia plots for zircons from the Darling Range Granite samples: (a) fine-grained granite W323;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SHRIMP concordia plots for zircons from the Darling Range Granite samples: (a) fine-grained granite W323;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2024-04-27T00:45:42Z</dcterms:modified>
</cp:coreProperties>
</file>