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8572AC-A5A0-4D4C-8437-1A58B01EA7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0CBCA5-6D7F-4B9E-B1C9-5CB4B7B28B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Examples of the physical environment changes and the provision of unfixed equipment from three of the seven intervention schools.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28462-1CD4-40C7-A639-263D5298445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Interaction plot for the estimated recess PA for different values of SYi and for students with highest and lower school well-being.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28462-1CD4-40C7-A639-263D5298445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Interaction plot for the estimated recess PA for different values of SYi and for normal weight and overweight students.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F28462-1CD4-40C7-A639-263D52984453}"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r/cyw05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er/cyw05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er/cyw05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Educ Res</a:t>
            </a:r>
            <a:r>
              <a:rPr lang="en-US" altLang="en-US" sz="1000">
                <a:solidFill>
                  <a:srgbClr val="333333"/>
                </a:solidFill>
              </a:rPr>
              <a:t>, Volume 32, Issue 1, 1 February 2017, Pages 58–68, </a:t>
            </a:r>
            <a:r>
              <a:rPr lang="en-US" altLang="en-US" sz="1000">
                <a:solidFill>
                  <a:srgbClr val="333333"/>
                </a:solidFill>
                <a:hlinkClick r:id="rId3"/>
              </a:rPr>
              <a:t>https://doi.org/10.1093/her/cyw058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Examples of the physical environment changes and the provision of unfixed equipment from three of the seven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155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Educ Res</a:t>
            </a:r>
            <a:r>
              <a:rPr lang="en-US" altLang="en-US" sz="1000">
                <a:solidFill>
                  <a:srgbClr val="333333"/>
                </a:solidFill>
              </a:rPr>
              <a:t>, Volume 32, Issue 1, 1 February 2017, Pages 58–68, </a:t>
            </a:r>
            <a:r>
              <a:rPr lang="en-US" altLang="en-US" sz="1000">
                <a:solidFill>
                  <a:srgbClr val="333333"/>
                </a:solidFill>
                <a:hlinkClick r:id="rId3"/>
              </a:rPr>
              <a:t>https://doi.org/10.1093/her/cyw058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Interaction plot for the estimated recess PA for different values of SYi and for students with highest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898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Educ Res</a:t>
            </a:r>
            <a:r>
              <a:rPr lang="en-US" altLang="en-US" sz="1000">
                <a:solidFill>
                  <a:srgbClr val="333333"/>
                </a:solidFill>
              </a:rPr>
              <a:t>, Volume 32, Issue 1, 1 February 2017, Pages 58–68, </a:t>
            </a:r>
            <a:r>
              <a:rPr lang="en-US" altLang="en-US" sz="1000">
                <a:solidFill>
                  <a:srgbClr val="333333"/>
                </a:solidFill>
                <a:hlinkClick r:id="rId3"/>
              </a:rPr>
              <a:t>https://doi.org/10.1093/her/cyw058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Interaction plot for the estimated recess PA for different values of SYi and for normal weight and overweight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23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Examples of the physical environment changes and the provision of unfixed equipment from three of the seven ...</vt:lpstr>
      <vt:lpstr>Fig. 2. Interaction plot for the estimated recess PA for different values of SYi and for students with highest and ...</vt:lpstr>
      <vt:lpstr>Fig. 3. Interaction plot for the estimated recess PA for different values of SYi and for normal weight and overweight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2024-04-26T21:06:46Z</dcterms:modified>
</cp:coreProperties>
</file>