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AA835F-DF5F-41D4-B6C4-4C578CB583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258819-A8F3-4A99-9F36-CB867BA568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Representation of visuo-oculomotor space in the periarcuate frontal cortex. (A) Pixels of the map averaged from the hemispheres contralateral to oblique down saccades (red), displaying LCGU values 10% higher than the corresponding ones of the Cd map. (B) Similarly for contralateral oblique up saccades (green), horizontal saccades (dark blue, C) and vertical saccades (light blue, D). (E) Superimposition of the areas activated for downward (red), upward (green), horizontal (dark blue), and vertical (light blue) saccades shown in 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12CAE8-83EC-4ED1-9C3D-F1FDE199CE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3095–3106, </a:t>
            </a:r>
            <a:r>
              <a:rPr lang="en-US" altLang="en-US" sz="1000">
                <a:solidFill>
                  <a:srgbClr val="333333"/>
                </a:solidFill>
                <a:hlinkClick r:id="rId3"/>
              </a:rPr>
              <a:t>https://doi.org/10.1093/cercor/bhu106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Representation of visuo-oculomotor space in the periarcuate frontal cortex. (A) Pixels of the map averaged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Representation of visuo-oculomotor space in the periarcuate frontal cortex. (A) Pixels of the map averaged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2024-04-26T09:28:48Z</dcterms:modified>
</cp:coreProperties>
</file>