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F6F7E-1D20-48CD-A28D-14016415FE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29174-874E-4DFD-A5C4-2365FF94CD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genome-wide recombination counts for MI error siblings and controls. Average genome-wide recombination counts of the complimentary autosomes for MI error siblings and Controls with 0, 1 and &gt;1 observed recombinants on chromosome 21. Error bars are standard errors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5E0B6-9DC6-498B-AA64-73C3ECE573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2, 15 January 2014, Pages 408–417,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Average genome-wide recombination counts for MI error siblings and controls. Average genome-wide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Average genome-wide recombination counts for MI error siblings and controls. Average genome-wide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2024-04-26T15:32:29Z</dcterms:modified>
</cp:coreProperties>
</file>