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6FB613-6F22-4C86-9455-8FACFC3F90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C3955-1DEE-46D4-8A76-DFBCAE1A5A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Results of a logistic regression analysis of the relationship between the probability of loss of ability to clench teeth and AMG AP TOF ratio in males and females. NONMEM (version VI) was used in the analysis and the Laplacian method of estimation was used to account for repeated measures within each individual. Each individual contributes four data points (baseline and three different levels of stable neuromuscular block). The relationships are significantly different between males and females (P&lt;0.001).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Journal of Anaesthesia.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F8E0-3396-4435-A85B-95E08171BA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Results of a logistic regression analysis of the relationship between the probability of loss of ability to raise the head &gt; 5 s and AMG AP TOF ratio in males and females. NONMEM (version VI) was used in the analysis and the Laplacian method of estimation was used to account for repeated measures within each individual. Each individual contributes four data points (baseline and three different levels of stable neuromuscular block) (P&lt;0.01).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British Journal of Anaesthesia.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F8E0-3396-4435-A85B-95E08171BAE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aer41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ja/aer419"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108, Issue 3, March 2012, Pages 444–451, </a:t>
            </a:r>
            <a:r>
              <a:rPr lang="en-US" altLang="en-US" sz="1000">
                <a:solidFill>
                  <a:srgbClr val="333333"/>
                </a:solidFill>
                <a:hlinkClick r:id="rId3"/>
              </a:rPr>
              <a:t>https://doi.org/10.1093/bja/aer419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Results of a logistic regression analysis of the relationship between the probability of loss of ability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058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108, Issue 3, March 2012, Pages 444–451, </a:t>
            </a:r>
            <a:r>
              <a:rPr lang="en-US" altLang="en-US" sz="1000">
                <a:solidFill>
                  <a:srgbClr val="333333"/>
                </a:solidFill>
                <a:hlinkClick r:id="rId3"/>
              </a:rPr>
              <a:t>https://doi.org/10.1093/bja/aer419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Results of a logistic regression analysis of the relationship between the probability of loss of ability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40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Results of a logistic regression analysis of the relationship between the probability of loss of ability to ...</vt:lpstr>
      <vt:lpstr>Fig 2 Results of a logistic regression analysis of the relationship between the probability of loss of ability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2024-04-26T23:09:18Z</dcterms:modified>
</cp:coreProperties>
</file>