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733C2D-CCE3-494A-911D-CFAA64428E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6115C0-6854-4AB4-AE4E-8FA9B8898E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Size tuning and correlations for each cardinal axis (a–d). (a–d) Average differences in size tuning for luminance (LD), blue/yellow (BY), and red/green (RG) gratings for size peak (a), half-maximum response (S50, b), suppression index (c), and LFP amplitude (d). t-Test (***P &lt; 0.001, **P &lt; 0.01, *P &lt; 0.05, ns = not significant). For this analysis, we selected LFP recordings that passed the color test (contrast and/or phase) for blue/yellow and/or red/green. The selected LFP recordings also had SNR ≥2 and r2 ≥ 0.6 goodness of fit for the size tuning. The sample includes 50 LFPs measured with luminance (LD) gratings, 14 LFPs measured with blue/yellow (BY) gratings and 12 measured with red/green (RG) gratings. Error bars are standard errors. (e–g) LFP polarity was correlated with the band-pass spatial frequency ratio of blue/yellow gratings (blue squares, f) but not luminance gratings (black diamonds, e), or red/green gratings (red circles, g). However, this correlation should be interpreted with caution because we tested 8 × 3 correlations with LFP polarity and, therefore, there is more than 5% probability that this correlation reached significance by chance. The grating size used to measure LFP polarity was 1°. LFPs included in this analysis had to pass our criterion for signal-to-noise ratio in the responses to 1° gratings (SNR ≥2). In addition, they had to pass our goodness-of-fit criterion for the spatial frequency tuning (r2 ≥ 0.6), which was needed to measure the spatial frequency band-pass ratio.dva: degrees of visual angle.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AAA341-9AB7-4A41-927B-47BB89C8C7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3877–3893,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Size tuning and correlations for each cardinal axis (a–d). (a–d) Average differences in size tuning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Size tuning and correlations for each cardinal axis (a–d). (a–d) Average differences in size tuning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2024-04-26T04:28:26Z</dcterms:modified>
</cp:coreProperties>
</file>