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723FA4-5761-42F1-9A72-CC28A6D9F9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EF8471-22AD-4C38-8A74-958A4D419F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Neural regions active in the contrast comparing all conditions (videos to be danced, watched and untrained) &gt; baseline for the pretraining scan (week 1). This contrast was made to determine, in an unbiased, subject- and task-specific manner, which regions were to be included in the mask of the AON.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FEC517-9900-4093-ACB2-DF8B1A778D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2, February 2009, Pages 315–326,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Neural regions active in the contrast comparing all conditions (videos to be danced, watched and untrained) &gt;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Neural regions active in the contrast comparing all conditions (videos to be danced, watched and untrained) &gt;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2024-04-26T20:05:15Z</dcterms:modified>
</cp:coreProperties>
</file>