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614195-5544-4993-8A03-3EE9DD131B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8A7958-BB30-4840-9E61-5C1D3B2D3A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Western blot analysis of the effects of IKK inhibition on caspase-3 activation and PARP cleavage in cardiomyocytes after different treatments: TNF-α (10 ng/mL), IL-10 (10 ng/mL), IL-10 + TNF-α (ratio 1), trolox (20 µmol/L), and trolox+TNF-α. Cells were pre-treated with 25 µM of PS1145 (IKK inhibitor) for 15 min. β-Actin was used as an internal control. (B) Histograms show caspase-3 activity as measured by fluorometric assay kit. Data are expressed as mean ± SEM from four to six independent cardiomyocyte isolations.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B8263D-60F5-4A38-A69E-EADDDA6E6C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p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82, Issue 1, 1 April 2009, Pages 59–66,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(A) Western blot analysis of the effects of IKK inhibition on caspase-3 activation and PARP cleavage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(A) Western blot analysis of the effects of IKK inhibition on caspase-3 activation and PARP cleavage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2024-04-26T15:50:25Z</dcterms:modified>
</cp:coreProperties>
</file>