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BC5AB2-169D-44F2-BBD6-6F92055E68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5212EB-8E0E-4191-9369-84A0BF775A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different doses of URB597 (0.01, 0.1, 1 μg/rat) administered into the PFC of rats on FAAH enzymatic activity (A) and anxiety behavior (B) tested 1 h after injection. In (B), the upper panel shows the percentage of time into the open arms, the middle panel shows the percentage of entries into the open arms, whereas the lower panel shows the number of ethological parameters observed. Bars represent the mean ± standard error of the mean. *P &lt; 0.05, **P &lt; 0.01 when compared with vehicles (1-way analysis of variance followed by Dunnet's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DE79A4-CFB3-4020-833A-91B78614E4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1292–1301, </a:t>
            </a:r>
            <a:r>
              <a:rPr lang="en-US" altLang="en-US" sz="1000">
                <a:solidFill>
                  <a:srgbClr val="333333"/>
                </a:solidFill>
                <a:hlinkClick r:id="rId3"/>
              </a:rPr>
              <a:t>https://doi.org/10.1093/cercor/bhm161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different doses of URB597 (0.01, 0.1, 1 μg/rat) administered into the PFC of rats on FAAH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different doses of URB597 (0.01, 0.1, 1 μg/rat) administered into the PFC of rats on FAAH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2024-04-26T03:57:22Z</dcterms:modified>
</cp:coreProperties>
</file>