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DCDB3-58D8-4DDD-A962-C073C83B3E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288A9-4C89-4190-BB1C-059446880D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Alterations in PGHS-1, PGI2 synthase and receptor mRNA expression (n=8). Data are means±SEM, * p&lt;0.05, ** p&lt;0.01 vs. age-matched WKY.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7480F-BFA5-46A9-8760-4E5E4C7A37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239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41, Issue 3, March 1999, Pages 682–688,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https://doi.org/10.1016/S0008-6363(98)00239-9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Alterations in PGHS-1, PGI</a:t>
            </a:r>
            <a:r>
              <a:rPr lang="en-US" altLang="en-US" b="0" baseline="-25000"/>
              <a:t>2</a:t>
            </a:r>
            <a:r>
              <a:rPr lang="en-US" altLang="en-US" b="0"/>
              <a:t> synthase and receptor mRNA expression (n=8). Data are means±SEM, *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Alterations in PGHS-1, PGI2 synthase and receptor mRNA expression (n=8). Data are means±SEM, *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2024-04-26T22:25:26Z</dcterms:modified>
</cp:coreProperties>
</file>