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04AD07-5DAB-457F-AF57-4331FE4ED71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D74832-22FF-43E1-AAFC-E4DFC2456DE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Model of transplantation of undifferentiated iPSCs into mouse testes. A schematic summarizing the major findings of this study. iPSCs reprogrammed with OSKM and OSKMV displayed differences in their phenotype after derivation. When transplanted, iPSC.OSKMV cells specifically differentiate to PGCs inside the spermatogonial tubule niche where they contact sertoli cells and were positive for a set of different stage-specific germ cell markers including GFRα1. iPSC.OSKM cells also localized inside the mouse testis niche and expressed key germ cell markers but to a lower extend and frequency. In addition, iPSC.OSKM cells developed enlarged cell masses inside mouse testes that resembled embryonal carcinoma-like tissue. This is in contrast to iPSC.OSKMV where all transplanted mouse testes kept their naïve structure. The transplantation strategies proposed here offer a potential avenue for fertility restoration for infertile men.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088A14-03E5-4F91-BC62-6A6EDD17C19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0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12, 15 June 2014, Pages 3071–3084, </a:t>
            </a:r>
            <a:r>
              <a:rPr lang="en-US" altLang="en-US" sz="1000">
                <a:solidFill>
                  <a:srgbClr val="333333"/>
                </a:solidFill>
                <a:hlinkClick r:id="rId3"/>
              </a:rPr>
              <a:t>https://doi.org/10.1093/hmg/ddu012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Model of transplantation of undifferentiated iPSCs into mouse testes. A schematic summarizing the major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Model of transplantation of undifferentiated iPSCs into mouse testes. A schematic summarizing the major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2024-09-19T05:31:35Z</dcterms:modified>
</cp:coreProperties>
</file>