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1E6AA7-B402-40E1-9B33-176F1BD825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DE0433-07CF-4195-B0CF-6D8CB9ACF1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9A511-54BA-416D-884A-2D91A118EF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2024-04-26T01:25:56Z</dcterms:modified>
</cp:coreProperties>
</file>