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55C3D5-8BC7-4279-A691-BA22A09E275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758B94-C9CB-4AE6-901D-78B2EDCD00D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5A5541-CB07-4905-8450-A33EB615BF8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2024-04-27T01:02:27Z</dcterms:modified>
</cp:coreProperties>
</file>