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C6F0C2-0828-4DAA-9E77-6419F80CF9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0B689-C175-496B-BD9F-67C4E6DD17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ZFIN Antibody page for Ab3-dag1 antibody.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730611-D717-4CDC-9E0E-5737C599CD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q1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suppl_1, 1 January 2011, Pages D822–D829,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https://doi.org/10.1093/nar/gkq1077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ZFIN Antibody page for Ab3-dag1 antibody.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ZFIN Antibody page for Ab3-dag1 antibody.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2024-04-26T23:09:26Z</dcterms:modified>
</cp:coreProperties>
</file>