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F0E97-4F9D-4DF4-B724-EAD603FBB9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ACEE3-3B82-4758-B58F-3038CAE2EB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Retrieval-related activity was greater for studied items assigned to pictorial presentation (i.e. items given a ‘picture’ response versus a ‘no picture’ response, A) in the posterior cingulate gyrus (BA 23/31, in blue, B), precuneus (BA 7, in green, C) and fusiform gyrus (BA 18, in pink, D). CA, correct attribution; MA, misattribution.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C297A-7E51-455D-852D-FF9FFAA7EA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1126–1133,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Retrieval-related activity was greater for studied items assigned to pictorial presentation (i.e. items given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Retrieval-related activity was greater for studied items assigned to pictorial presentation (i.e. items given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2024-04-26T06:46:23Z</dcterms:modified>
</cp:coreProperties>
</file>