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05A546-E0DB-477F-B57E-E1C02CC1E50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BA8AA9-425B-4171-AF7C-0DCAA7588A5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Double-immunostaining for Cat-301 and calbindin in area V1 in humans and macaques, illustrating the complementary distribution of these antigens in layer 4A. Cat-301 is labeled with the reddish-brown TMB–DAB–Co reaction product, calbindin with the blue TMB reaction product. (A) A double-stained section from human V1, from which reddish-brown and blue pixels have been extracted, as shown in (B) and (C), respectively. (D,E) Higher-magnification photomicrographs of the middle cortical layers of V1 in Homo and Macaca. Human layer 4A contains dense Cat-301 and calbindin immunoreactivity, concentrated in alternating compartments. Macaque layer 4A, by contrast, stands out as a relatively light band, lacking either strong Cat-301 or calbindin staining. Scales: (A–C) = 250 μm; (D,E) = 100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7C61A3-8712-4417-A410-D96A525B9D9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7.67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7, July 2002, Pages 671–691,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https://doi.org/10.1093/cercor/12.7.671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10.  </a:t>
            </a:r>
            <a:r>
              <a:rPr lang="en-US" altLang="en-US" b="0"/>
              <a:t>Double-immunostaining for Cat-301 and calbindin in area V1 in humans and macaques, illustrating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10.  Double-immunostaining for Cat-301 and calbindin in area V1 in humans and macaques, illustrating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2024-09-19T02:55:53Z</dcterms:modified>
</cp:coreProperties>
</file>