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713C9-9186-4F18-965E-6AC670C24F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0A356-A67A-4AE4-85C8-1073EA7C55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Double-immunostaining for Cat-301 and calbindin in area V1 in humans and macaques, illustrating the complementary distribution of these antigens in layer 4A. Cat-301 is labeled with the reddish-brown TMB–DAB–Co reaction product, calbindin with the blue TMB reaction product. (A) A double-stained section from human V1, from which reddish-brown and blue pixels have been extracted, as shown in (B) and (C), respectively. (D,E) Higher-magnification photomicrographs of the middle cortical layers of V1 in Homo and Macaca. Human layer 4A contains dense Cat-301 and calbindin immunoreactivity, concentrated in alternating compartments. Macaque layer 4A, by contrast, stands out as a relatively light band, lacking either strong Cat-301 or calbindin staining. Scales: (A–C) = 250 μm; (D,E)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BCC377-D5CA-4BBF-A2C1-64F4D6A0CA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6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671–691,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https://doi.org/10.1093/cercor/12.7.671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Double-immunostaining for Cat-301 and calbindin in area V1 in humans and macaques, illustrating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Double-immunostaining for Cat-301 and calbindin in area V1 in humans and macaques, illustrating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2024-09-20T04:58:28Z</dcterms:modified>
</cp:coreProperties>
</file>