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FD6BC-75A5-4B01-9226-47BDA12E3B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FA27A8-0E4E-4403-B682-21B3BA1C49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the proposed structural model. MMSE = Mini-mental State Examination; CAMCOG = Cambridge Cognitive Examination.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F23D2-3A60-47E9-9859-DC8C9C3DDD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Standardized estimates of each free parameter in the proposed structural equation model of CR.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F23D2-3A60-47E9-9859-DC8C9C3DDD4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3, May 2014, Pages 245–255,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Diagram of the proposed structural model. MMSE = Mini-mental State Examination; CAMCOG = Cambridge Cognitive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06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3, May 2014, Pages 245–255,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Standardized estimates of each free parameter in the proposed structural equation model of CR.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5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Diagram of the proposed structural model. MMSE = Mini-mental State Examination; CAMCOG = Cambridge Cognitive ...</vt:lpstr>
      <vt:lpstr>Fig. 2. Standardized estimates of each free parameter in the proposed structural equation model of CR.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2024-04-26T09:07:03Z</dcterms:modified>
</cp:coreProperties>
</file>