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CBD6D-C9B6-477D-90E9-D4DBD2AAB3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FEBCA0-736C-47E1-96FB-D0259747E5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25. </a:t>
            </a:r>
            <a:r>
              <a:rPr lang="en-US" altLang="en-US">
                <a:latin typeface="Arial" pitchFamily="34" charset="0"/>
                <a:ea typeface="Arial" pitchFamily="34" charset="0"/>
              </a:rPr>
              <a:t>Contour plot of the 14 FIRST sources not in our VLA catalogue. The dashed circle shows the position of the FIRST source. All the maps have a size of 2×2 arcmin2 and contour levels of 0.5, 1, 2, 4, 8, 16 mJy. The three sources marked with the asterisk are the sources flagged in the FIRST catalogue as possible sidelobes of a nearby bright source.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B8FC4-E5D7-4F4A-9D74-34204B845A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1999.0210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2, 11 January 1999, Pages 222–244, </a:t>
            </a:r>
            <a:r>
              <a:rPr lang="en-US" altLang="en-US" sz="1000">
                <a:solidFill>
                  <a:srgbClr val="333333"/>
                </a:solidFill>
                <a:hlinkClick r:id="rId3"/>
              </a:rPr>
              <a:t>https://doi.org/10.1046/j.1365-8711.1999.02103.x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25. </a:t>
            </a:r>
            <a:r>
              <a:rPr lang="en-US" altLang="en-US" b="0"/>
              <a:t>Contour plot of the 14 FIRST sources not in our VLA catalogue. The dashed circle shows the position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25. Contour plot of the 14 FIRST sources not in our VLA catalogue. The dashed circle shows the position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2024-04-26T09:49:24Z</dcterms:modified>
</cp:coreProperties>
</file>