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E440FC-0EED-4270-A76F-3473F4E2A1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55E1A2-6F81-4700-BAB2-8BED9DAA622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CA6D15-7041-4770-948F-58906BE853F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2024-09-19T06:23:35Z</dcterms:modified>
</cp:coreProperties>
</file>