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7C41DB-F172-4E8F-B4DD-2B546352B6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947DD-F450-4FB3-B552-226DA74C7B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5F7A6-B941-4064-87CA-833B299B95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2024-09-20T04:37:26Z</dcterms:modified>
</cp:coreProperties>
</file>