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BC39F8-16A4-4D4F-A99D-5CB73D7C60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7623FE-B8F0-4752-B100-1BE7848BE2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C8D557-537D-4AAC-99B0-B221BB7332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2024-05-11T02:50:31Z</dcterms:modified>
</cp:coreProperties>
</file>