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ED6D-DFC5-4D6E-8186-05C938C9CC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C9171-2CC8-4388-9BA5-DCA451C295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Level and prevalence of aflatoxin exposure. Data are expressed as pg aflatoxin B 1 (AFB1)-lysine equivalents/mg serum albumin and represent the mean levels in samples with levels above the detection limit of the enzyme-linked immunosorbent assay used (5 pg/mg). Shandong (China), Europe (France and Poland), and Egypt are represented at the detection limit, but no samples were above this level of adduct (0% prevalence). The number of sera analyzed varies per country, and original data are taken from Wild et al. ( 5 ) and from reference ( 90 ).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46F18-A8F0-4519-A4C4-8B74ACDFAA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46F18-A8F0-4519-A4C4-8B74ACDFAA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p53 mutation spectra in hepatocellular carcinomas from different regions of the world. Data were obtained from the International Agency for Research on Cancer p53 mutation database ( 15 ). The numbers in parentheses refer to the numbers of hepatocellular carcinomas examined, and the numbers in the small boxes refer to the total number of p53 mutations detected (exons 5 through 8) in hepatocellular carcinomas from each region or country. The large box contains the key for the mutation types, which are denoted in the form of numbers, 1 through 8, on the x axis for each region or country. The key is read as follows: 1, AT to GC transversion; 2, AT to GC transition; 3, AT to TA transversion; 4, GC to AT transition; 5, GC to AT transition at CpG islands; 6, GC to CG transversion; 7, GC to TA transversion; and 8, insertion or deletion. “Others” refer collectively to Mexico, Shanghai, Beijing, Thailand, and Transkei.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46F18-A8F0-4519-A4C4-8B74ACDFAA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24.18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24.18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89.24.18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24, 17 December 1997, Pages 1844–1851,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https://doi.org/10.1093/jnci/89.24.1844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 Level and prevalence of aflatoxin exposure. Data are expressed as pg aflatoxin B </a:t>
            </a:r>
            <a:r>
              <a:rPr lang="en-US" altLang="en-US" b="0" baseline="-25000"/>
              <a:t>1</a:t>
            </a:r>
            <a:r>
              <a:rPr lang="en-US" altLang="en-US" b="0"/>
              <a:t> (AFB1)-lysine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24, 17 December 1997, Pages 1844–1851,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https://doi.org/10.1093/jnci/89.24.1844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29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24, 17 December 1997, Pages 1844–1851,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https://doi.org/10.1093/jnci/89.24.1844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p53 mutation spectra in hepatocellular carcinomas from different regions of the world. Data were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99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8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 Level and prevalence of aflatoxin exposure. Data are expressed as pg aflatoxin B 1 (AFB1)-lysine ...</vt:lpstr>
      <vt:lpstr>Slide 2</vt:lpstr>
      <vt:lpstr>Fig. 2. p53 mutation spectra in hepatocellular carcinomas from different regions of the world. Data were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2024-05-01T21:43:14Z</dcterms:modified>
</cp:coreProperties>
</file>