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1DF46D-F3CF-406C-8413-FB1BB25B3A7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66C49E-5AF2-45A0-BAA8-06801B6BD0D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Kinetics of EBV DNA levels in treated patients. Data on EBV DNA levels in the plasma of patients before lymphoablation (pre-LA), immediately before (pre-CTL), and 1 week (+1 week) and 2–6 months (+8–24 weeks) after CTL infusion are reported. EBV DNA analysis was carried out according to a previously described method [22]. EBV, Epstein–Barr virus; CTL, cytotoxic T lymphocyte.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European Society for Medical Oncology.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087F67-D40D-460F-8039-46DD6ADB45E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nnonc/mdr13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23, Issue 2, February 2012, Pages 435–441,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https://doi.org/10.1093/annonc/mdr134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Kinetics of EBV DNA levels in treated patients. Data on EBV DNA levels in the plasma of patients before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Kinetics of EBV DNA levels in treated patients. Data on EBV DNA levels in the plasma of patients before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2024-09-20T22:37:08Z</dcterms:modified>
</cp:coreProperties>
</file>