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F5020A-4EC5-4500-B5E5-1FDDB0EB7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7506F-0A91-4DF5-8F38-69287471B4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Kinetics of EBV DNA levels in treated patients. Data on EBV DNA levels in the plasma of patients before lymphoablation (pre-LA), immediately before (pre-CTL), and 1 week (+1 week) and 2–6 months (+8–24 weeks) after CTL infusion are reported. EBV DNA analysis was carried out according to a previously described method [22]. EBV, Epstein–Barr virus; CTL, cytotoxic T lymphocyte.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D10AD-90F5-4EE0-B3D4-924013C790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2012, Pages 435–441,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Kinetics of EBV DNA levels in treated patients. Data on EBV DNA levels in the plasma of patients before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Kinetics of EBV DNA levels in treated patients. Data on EBV DNA levels in the plasma of patients before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2024-05-04T09:18:01Z</dcterms:modified>
</cp:coreProperties>
</file>