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3D4492-0194-4C2D-BDEF-11A66FE69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CC782-F03A-47A4-9AAD-18FD2BCE11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main page contents of ( A ) the genus Listeria , ( B ) the Listeria hexose phosphate transporter, ( C ) the Listeria monocytogenes LIPI-1 pathogenicity island EGD-e and ( D ) the Listeria hpt gene page. The text in the box in the bottom of (A) explains the ‘zipper mechanism’ used by the organism during invasion.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 © 2005, the authors  Nucleic Acids Research, Vol. 33, Database issue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556411-9A9A-4321-88E9-37FED1A618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i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33, Issue suppl_1, 1 January 2005, Pages D325–D328,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https://doi.org/10.1093/nar/gki008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main page contents of ( A ) the genus Listeria , ( B ) the Listeria hexose phosphate transporter, ( C 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main page contents of ( A ) the genus Listeria , ( B ) the Listeria hexose phosphate transporter, ( C 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2024-04-26T07:57:36Z</dcterms:modified>
</cp:coreProperties>
</file>