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A2490F-F561-44D9-8CA6-E9FF94AFB8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F6C74-607D-42FD-B91D-E996D1FD8F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group-mean middle gamma/high gamma (MG/HG) ratio is shown across the different perceptual levels in Experiments I (left panel) and II (middle panel), as well as at the single-subject level (right panel for an illustration of an exemplar subject). Error bars represent ±1 SEM, and asterisks convey statistically significant (P &lt; 0.05) differences between the levels. (B) The temporal curves of the corrected significant (P &lt; 0.05 corrected) t/z-values for the 3 neural processes. Rectangles illustrate the presentation times of the masks (M, black rectangles) and the stimulus (S, gray rectangles). (C) The correlation between phase-synchrony during full perception and the behavioral acuity (Δd′ of full and partial perception).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54E4D-3236-4081-BC51-60FECA1FD2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3010–3022,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(A) The group-mean middle gamma/high gamma (MG/HG) ratio is shown across the different perceptual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(A) The group-mean middle gamma/high gamma (MG/HG) ratio is shown across the different perceptual levels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2024-04-26T19:55:49Z</dcterms:modified>
</cp:coreProperties>
</file>