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C11C3-8907-44F5-B166-A45DF3856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9477A-4285-415D-9051-F8BDA24E56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048B3-D1E5-4BB1-851C-AB54E4F1E4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2024-05-01T21:59:34Z</dcterms:modified>
</cp:coreProperties>
</file>