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F6A77-F467-48BD-BAD1-A9C378B04E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361BD-4EDC-4044-8E21-8CD3C7D620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(±standard error of the mean [SEM]) reaction times (a, c) and mean (±SEM) accuracies (b, d) for the first (upper row) and the second (lower row) behavioral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7483F-F3CF-4A14-B193-0CFB205303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2072–2083,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(±standard error of the mean [SEM]) reaction times (a, c) and mean (±SEM) accuracies (b, d)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(±standard error of the mean [SEM]) reaction times (a, c) and mean (±SEM) accuracies (b, d)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2024-04-26T04:39:26Z</dcterms:modified>
</cp:coreProperties>
</file>