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3D35DF-B689-47F6-B015-34B138E98F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36DC96-0035-4A0F-9A0E-8A7374E192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Relationship between inverse temperature and diffusive penetration for Ti, along c-axis, at similar fO2 conditions. (b) Logarithm of aSiO2 of the four buffering assemblages over the studied temperatures, calculated using thermodynamic data from Hermann et al. (2005) and Holland &amp; Powell (2011). The convergence in Ti diffusivity at high temperatures between the two intermediate buffers reflects the aSiO2 convergence at the same conditions.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 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192E4C-E76D-4B22-B8A0-6E664C18F3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logy/egw0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57, Issue 10, October 2016, Pages 1983–2010,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https://doi.org/10.1093/petrology/egw067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(a) Relationship between inverse temperature and diffusive penetration for Ti, along c-axis, at similar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 (a) Relationship between inverse temperature and diffusive penetration for Ti, along c-axis, at similar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2024-05-01T21:58:46Z</dcterms:modified>
</cp:coreProperties>
</file>