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F9309-21B0-4072-9BCB-9CF736B44A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95F41-4916-49F6-8976-742AEE124B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260F2-F778-4CA7-A4CF-DCD989CC08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2024-04-26T01:16:19Z</dcterms:modified>
</cp:coreProperties>
</file>