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35901-C3D7-4323-9D9E-7036CB6F96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CF299-B991-40A1-9627-966CEAA5F6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C14B3-5E88-4FBF-95B4-F0C251981C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2024-04-26T14:23:32Z</dcterms:modified>
</cp:coreProperties>
</file>