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FA813F-6C6B-4E28-A8A3-66157D22DF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D36AC1-87AC-4FBE-BC0D-468EC001AE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The maximum beam growth rate among with different modes (m,μ) estimated by using the Sacherer formula, Eq. (92), for Qx=6.45.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88C9CD-9C56-40DF-9545-8F0BD58370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The maximum beam growth rate among with different modes (m,μ) estimated by using the Sacherer formula, Eq.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The maximum beam growth rate among with different modes (m,μ) estimated by using the Sacherer formula, Eq.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2024-09-20T05:46:45Z</dcterms:modified>
</cp:coreProperties>
</file>