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FA813F-6C6B-4E28-A8A3-66157D22DF6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6D36AC1-87AC-4FBE-BC0D-468EC001AEA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The maximum beam growth rate among with different modes (m,μ) estimated by using the Sacherer formula, Eq. (92), for Qx=6.45.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2017.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88C9CD-9C56-40DF-9545-8F0BD583702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w16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2017, Issue 1, January 2017, 013G01, </a:t>
            </a:r>
            <a:r>
              <a:rPr lang="en-US" altLang="en-US" sz="1000">
                <a:solidFill>
                  <a:srgbClr val="333333"/>
                </a:solidFill>
                <a:hlinkClick r:id="rId3"/>
              </a:rPr>
              <a:t>https://doi.org/10.1093/ptep/ptw169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The maximum beam growth rate among with different modes (m,μ) estimated by using the Sacherer formula, Eq.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7. The maximum beam growth rate among with different modes (m,μ) estimated by using the Sacherer formula, Eq.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2024-09-20T05:46:45Z</dcterms:modified>
</cp:coreProperties>
</file>