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280CB1-07A8-450B-AF53-08F5272FB1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079D5-84DF-456E-97B6-1A043C81F5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The maximum beam growth rate among with different modes (m,μ) estimated by using the Sacherer formula, Eq. (92), for Qx=6.45.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FCAFD-A985-4933-9F33-FB2FC399EE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The maximum beam growth rate among with different modes (m,μ) estimated by using the Sacherer formula, Eq.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The maximum beam growth rate among with different modes (m,μ) estimated by using the Sacherer formula, Eq.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2024-09-18T22:19:53Z</dcterms:modified>
</cp:coreProperties>
</file>