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BC7F97-E5D7-4B55-9F1E-1691ADCBED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CF7BDA-51E1-45E4-9222-29DB362E09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The maximum beam growth rate among with different modes (m,μ) estimated by using the Sacherer formula, Eq. (92), for Qx=6.45.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23D41D-7FDB-4C16-9DFB-AE89A9E977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The maximum beam growth rate among with different modes (m,μ) estimated by using the Sacherer formula, Eq.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The maximum beam growth rate among with different modes (m,μ) estimated by using the Sacherer formula, Eq.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2024-05-11T03:04:26Z</dcterms:modified>
</cp:coreProperties>
</file>