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42FC7B-D550-416A-99C0-18A4856147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D77E43-408E-4852-91C8-317A9F91B7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5. Sample face-house stimuli from Experiment 2. The procedures followed those of Experiment 1 with the exception that the house stimuli now occupied the same region of space as the eyes–nose–mouth region of the face stimuli. Face images developed by the Max-Planck Institute for Biological Cybernetics in Tübingen, Germany.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8B9682-4915-41E1-9A2F-3AE0C95746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1346–1357,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5. Sample face-house stimuli from Experiment 2. The procedures followed those of Experiment 1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5. Sample face-house stimuli from Experiment 2. The procedures followed those of Experiment 1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2024-04-26T17:39:52Z</dcterms:modified>
</cp:coreProperties>
</file>