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62C007-00E2-46D8-BAB2-CBC715AD82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82AA59-80A3-472B-A2D7-F79B572492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F2D262-D245-497D-B7C9-08A021B87D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2024-04-26T12:33:26Z</dcterms:modified>
</cp:coreProperties>
</file>