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145518-6687-4A62-BD3F-8E0CD71912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3A57A-D864-430E-AB03-AB58CF1417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temporal change in the differences between the directions of population vectors and the directions of the visual cues in the R-ODR task between MD neurons and DLPFC neurons. Black line, MD activities; dotted line, DLPFC activity based on Takeda and Funahashi (2004).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AA0E1B-82E2-4875-B250-B600D6C886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1313–1321,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Comparison of the temporal change in the differences between the directions of population vectors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Comparison of the temporal change in the differences between the directions of population vectors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2024-04-26T01:08:09Z</dcterms:modified>
</cp:coreProperties>
</file>