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0D01C-6641-44D3-9C81-5148888A47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96EB7-0BDF-4EC2-8C8A-51B7D6267F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Delay-discounting curves of males and females (N = 40). In the Y-axis, the subjective value of €10 (with SD) is plotted against various delays (no delay, 2 days, 30 days, 180 days, and 365 days) in the X-axis. The AUC is significantly smaller in males than in females (P&lt; 0.04).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2012.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826D8-4D7E-4FD8-8E42-F89DCD223E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1695–1702,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Delay-discounting curves of males and females (N = 40). In the Y-axis, the subjective value of €10 (with SD)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Delay-discounting curves of males and females (N = 40). In the Y-axis, the subjective value of €10 (with SD)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2024-04-26T17:30:39Z</dcterms:modified>
</cp:coreProperties>
</file>