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27E98-5B26-4AD3-9FE0-42E14BF6A8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FF6B8-0E88-471B-9667-27AC8DB6F0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localization of FEF after coregistration of skull landmarks with brain anatomy using the Brainsight system in a single subject. Coronal, sagittal, and horizontal sections through each site are displayed. The FEF was localized to the junction of the precentral sulcus (PCS) and the superior frontal sulcus (SFS).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03F45-6678-41B7-A45F-F241538F04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2618–2624,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localization of FEF after coregistration of skull landmarks with brain anatomy using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 of localization of FEF after coregistration of skull landmarks with brain anatomy using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2024-04-26T04:10:10Z</dcterms:modified>
</cp:coreProperties>
</file>