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B46882-4236-4D64-9DAF-522C1F9F80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3EE2A-F711-40D3-B070-D38284AC77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Epicranial SEP recordings. (A, B) Field potential changes recorded over the barrel (A) and motor (B) cortices contralateral to the stimulated whiskers in TNC+/+ and TNC−/− mice. Each trace is the average of three trials of 10 consecutive stimulations each. The biphasic primary responses are composed of a rapid positive peak (P in B) followed by a negative wave (N). (C, D) Mean amplitude (C) and slope values (D) + SEM for recordings over the barrel and motor cortices of TNC+/+ (black bars) and TNC−/− (grey bars, n = 8 for both genotype groups) animals. *P &lt; 0.05,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F46D20-6577-4559-B606-B7B83AE379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950–962,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Epicranial SEP recordings. (A, B) Field potential changes recorded over the barrel (A) and motor (B) cortices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Epicranial SEP recordings. (A, B) Field potential changes recorded over the barrel (A) and motor (B) cortices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2024-04-26T19:27:40Z</dcterms:modified>
</cp:coreProperties>
</file>