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6B5C0-11DA-4CA4-ACED-D0676AD4AA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3C661-1366-47A2-9E7C-7E0419C424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size for the milled/size-classified abrasive blasting agents (means ± SD). For each sample, equivalent area diameters of 200 randomly selected particles were measured under scanning electron microscopy.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E4D5D-C391-4042-A6CD-36491CE6A3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61.1.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61, Issue 1, May 2001, Pages 135–143,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https://doi.org/10.1093/toxsci/61.1.135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Mean size for the milled/size-classified abrasive blasting agents (means ± SD). For each sample, equivalent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 Mean size for the milled/size-classified abrasive blasting agents (means ± SD). For each sample, equivalent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2024-04-26T15:35:53Z</dcterms:modified>
</cp:coreProperties>
</file>