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3544E-5533-465A-AAD7-7DC8944A35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B466A-DB91-4E7A-86F0-9053808DF1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Nuclear import of Emg1 can be mediated by Impα/β or the Impβ/7 heterodimer. Import of GFP-tagged EMG1 into the nuclei of permeabilised HeLa cells was performed in the presence of Ran, an energy-regenerating system and the importins indicated. The localisation of EMG1 was determined by confocal fluorescence microscopy. The scale bar indicates 25 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3CFF0-2011-46BB-BC0D-6A506884F9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5353–5364,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Nuclear import of Emg1 can be mediated by Impα/β or the Impβ/7 heterodimer. Import of GFP-tagged EMG1 into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Nuclear import of Emg1 can be mediated by Impα/β or the Impβ/7 heterodimer. Import of GFP-tagged EMG1 into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2024-04-27T03:29:05Z</dcterms:modified>
</cp:coreProperties>
</file>