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5F903-367A-4F03-A7CB-3B6CBDDBC5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FD51D-2A17-4C94-818D-477635DFEE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Dose–response effect of CGS-21680 on ventricular myocyte contractile variables. CGS-21680 was administered at increasing concentrations as indicated every 10 min and the above contractile responses obtained. The upper panel illustrates length change (DELTA LENGTH), rate of maximum shortening (+dL/dtmax) and relaxation (−dL/dtmax). The lower panel illustrates duration of shortening, time-to-peak shortening and time-to-75% relaxation. Values are the mean±s.e. for 12 experiments. Asterisks denote a statistically significant difference from the appropriate zero CGS-21680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13FCA-5CAD-40C3-BD68-F01DCFA5A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Dose–response effect of CGS-21680 on ventricular myocyte contractile variables. CGS-21680 was administered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Dose–response effect of CGS-21680 on ventricular myocyte contractile variables. CGS-21680 was administered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2024-04-26T08:30:20Z</dcterms:modified>
</cp:coreProperties>
</file>