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B4870-E2E8-44E3-9369-EBDCB29459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E2B5C-7623-4AA1-A17E-FC0A8834A4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5. Mean RMS power across stimulus durations. For each region of interest, the mean RMS value across subjects was calculated for the interval between 0 and 1700 ms. Significantly greater RMS power was observed for calcarine cortex than for fusiform or LTO cortices, which did not significantly differ from each other or differ across durations. Within calcarine cortex, RMS values were greater for the 500 and 1500 ms stimulus durations than for the 100 ms stimulus duration. These results provide strong evidence for the increased electrophysiological activity present in calcarine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10A963-66FB-4E6B-B3E8-EBA1C5028F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165–173, </a:t>
            </a:r>
            <a:r>
              <a:rPr lang="en-US" altLang="en-US" sz="1000">
                <a:solidFill>
                  <a:srgbClr val="333333"/>
                </a:solidFill>
                <a:hlinkClick r:id="rId3"/>
              </a:rPr>
              <a:t>https://doi.org/10.1093/cercor/bhg115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5. Mean RMS power across stimulus durations. For each region of interest, the mean RMS value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5. Mean RMS power across stimulus durations. For each region of interest, the mean RMS value across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2024-04-26T05:49:21Z</dcterms:modified>
</cp:coreProperties>
</file>