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83945-5009-4FD1-9357-7D3147872C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0CE33-235D-4868-9BC3-27471B2BA2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Automatically detected MSP in a standard orientation. The automatically detected AC–PC locations are shown by the plus signs. The rectangular bounding box is the search region for the CC determined based on a priori information obtained from the manually defined atlas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402B0-ECBB-44B2-B07F-5A030348CF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2514–2520,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Automatically detected MSP in a standard orientation. The automatically detected AC–PC locations are shown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Automatically detected MSP in a standard orientation. The automatically detected AC–PC locations are shown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2024-04-26T18:22:59Z</dcterms:modified>
</cp:coreProperties>
</file>